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6"/>
  </p:notesMasterIdLst>
  <p:sldIdLst>
    <p:sldId id="256" r:id="rId2"/>
    <p:sldId id="260" r:id="rId3"/>
    <p:sldId id="257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57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286" autoAdjust="0"/>
  </p:normalViewPr>
  <p:slideViewPr>
    <p:cSldViewPr>
      <p:cViewPr>
        <p:scale>
          <a:sx n="100" d="100"/>
          <a:sy n="100" d="100"/>
        </p:scale>
        <p:origin x="-1218" y="253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A5758C-B8C2-4769-A518-2B5DA8A2FE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5E62A7-52F5-44EF-986F-2E28BA876809}" type="pres">
      <dgm:prSet presAssocID="{F7A5758C-B8C2-4769-A518-2B5DA8A2FE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27A9564-86B3-4BD6-9D43-D7DDB5C458CB}" type="presOf" srcId="{F7A5758C-B8C2-4769-A518-2B5DA8A2FE4B}" destId="{DA5E62A7-52F5-44EF-986F-2E28BA87680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4FC861-85A1-4B2D-A512-10EB28138A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96789D-56ED-4848-AA64-7A4ABA35B3F1}">
      <dgm:prSet/>
      <dgm:spPr/>
      <dgm:t>
        <a:bodyPr/>
        <a:lstStyle/>
        <a:p>
          <a:pPr rtl="0"/>
          <a:r>
            <a:rPr lang="ru-RU" dirty="0" smtClean="0"/>
            <a:t>3</a:t>
          </a:r>
          <a:endParaRPr lang="ru-RU" dirty="0"/>
        </a:p>
      </dgm:t>
    </dgm:pt>
    <dgm:pt modelId="{80752419-F173-4789-9CE3-FED301730A44}" type="parTrans" cxnId="{BE6712E4-DEB4-4BBA-90CE-D8018524E364}">
      <dgm:prSet/>
      <dgm:spPr/>
      <dgm:t>
        <a:bodyPr/>
        <a:lstStyle/>
        <a:p>
          <a:endParaRPr lang="ru-RU"/>
        </a:p>
      </dgm:t>
    </dgm:pt>
    <dgm:pt modelId="{00556892-A204-402B-8ADC-75C3D85C2329}" type="sibTrans" cxnId="{BE6712E4-DEB4-4BBA-90CE-D8018524E364}">
      <dgm:prSet/>
      <dgm:spPr/>
      <dgm:t>
        <a:bodyPr/>
        <a:lstStyle/>
        <a:p>
          <a:endParaRPr lang="ru-RU"/>
        </a:p>
      </dgm:t>
    </dgm:pt>
    <dgm:pt modelId="{44430C8F-D411-4495-9D5A-86992A5E8810}" type="pres">
      <dgm:prSet presAssocID="{944FC861-85A1-4B2D-A512-10EB28138A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1FBDC0-0280-4003-AA04-3B2E66A23CDD}" type="pres">
      <dgm:prSet presAssocID="{2196789D-56ED-4848-AA64-7A4ABA35B3F1}" presName="node" presStyleLbl="node1" presStyleIdx="0" presStyleCnt="1" custScaleY="142433" custRadScaleRad="214803" custRadScaleInc="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6712E4-DEB4-4BBA-90CE-D8018524E364}" srcId="{944FC861-85A1-4B2D-A512-10EB28138A4B}" destId="{2196789D-56ED-4848-AA64-7A4ABA35B3F1}" srcOrd="0" destOrd="0" parTransId="{80752419-F173-4789-9CE3-FED301730A44}" sibTransId="{00556892-A204-402B-8ADC-75C3D85C2329}"/>
    <dgm:cxn modelId="{B74ECAA6-C9CB-4D9B-A2ED-756D68810FCB}" type="presOf" srcId="{2196789D-56ED-4848-AA64-7A4ABA35B3F1}" destId="{0C1FBDC0-0280-4003-AA04-3B2E66A23CDD}" srcOrd="0" destOrd="0" presId="urn:microsoft.com/office/officeart/2005/8/layout/cycle2"/>
    <dgm:cxn modelId="{DE4E156E-C708-4F72-8B18-1331E8E3F014}" type="presOf" srcId="{944FC861-85A1-4B2D-A512-10EB28138A4B}" destId="{44430C8F-D411-4495-9D5A-86992A5E8810}" srcOrd="0" destOrd="0" presId="urn:microsoft.com/office/officeart/2005/8/layout/cycle2"/>
    <dgm:cxn modelId="{4F0D1659-7624-4FAE-B287-ED47552F1B06}" type="presParOf" srcId="{44430C8F-D411-4495-9D5A-86992A5E8810}" destId="{0C1FBDC0-0280-4003-AA04-3B2E66A23CD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FBDC0-0280-4003-AA04-3B2E66A23CDD}">
      <dsp:nvSpPr>
        <dsp:cNvPr id="0" name=""/>
        <dsp:cNvSpPr/>
      </dsp:nvSpPr>
      <dsp:spPr>
        <a:xfrm>
          <a:off x="0" y="0"/>
          <a:ext cx="334089" cy="4758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3</a:t>
          </a:r>
          <a:endParaRPr lang="ru-RU" sz="2000" kern="1200" dirty="0"/>
        </a:p>
      </dsp:txBody>
      <dsp:txXfrm>
        <a:off x="48926" y="69687"/>
        <a:ext cx="236237" cy="3364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0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5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4.png"/><Relationship Id="rId4" Type="http://schemas.openxmlformats.org/officeDocument/2006/relationships/diagramData" Target="../diagrams/data2.xml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60" y="5064148"/>
            <a:ext cx="1958278" cy="17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932" y="1334692"/>
            <a:ext cx="936104" cy="1293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89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13034" y="938719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8640" y="-47615"/>
            <a:ext cx="61926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33664" y="3395921"/>
            <a:ext cx="3024336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0782" y="5"/>
            <a:ext cx="142722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издание     </a:t>
            </a:r>
          </a:p>
          <a:p>
            <a:pPr algn="ctr"/>
            <a:r>
              <a:rPr lang="ru-RU" sz="1100" dirty="0" smtClean="0"/>
              <a:t>февраль 2020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51447" y="874658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45624" y="78572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764704" y="7207807"/>
            <a:ext cx="60932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Дорогие наши </a:t>
            </a:r>
            <a:r>
              <a:rPr lang="ru-RU" sz="1600" b="1" dirty="0" smtClean="0">
                <a:solidFill>
                  <a:srgbClr val="C00000"/>
                </a:solidFill>
              </a:rPr>
              <a:t>мужчины!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>
                <a:solidFill>
                  <a:srgbClr val="C00000"/>
                </a:solidFill>
              </a:rPr>
              <a:t>П</a:t>
            </a:r>
            <a:r>
              <a:rPr lang="ru-RU" sz="1600" b="1" dirty="0" smtClean="0">
                <a:solidFill>
                  <a:srgbClr val="C00000"/>
                </a:solidFill>
              </a:rPr>
              <a:t>оздравляем </a:t>
            </a:r>
            <a:r>
              <a:rPr lang="ru-RU" sz="1600" b="1" dirty="0">
                <a:solidFill>
                  <a:srgbClr val="C00000"/>
                </a:solidFill>
              </a:rPr>
              <a:t>Вас с праздником мужества, благородства и чести – с Днём защитника Отечества! Желаем Вам счастья, </a:t>
            </a:r>
            <a:r>
              <a:rPr lang="ru-RU" sz="1600" b="1" dirty="0" smtClean="0">
                <a:solidFill>
                  <a:srgbClr val="C00000"/>
                </a:solidFill>
              </a:rPr>
              <a:t>жизни, </a:t>
            </a:r>
            <a:r>
              <a:rPr lang="ru-RU" sz="1600" b="1" dirty="0">
                <a:solidFill>
                  <a:srgbClr val="C00000"/>
                </a:solidFill>
              </a:rPr>
              <a:t>наполненной миром, крепкого здоровья, благополучия, успехов и любви близких. Пусть на вашем пути не будет преград, а вы всегда смело шагайте к своим целям. Живите долго и счастливо с позитивным настроением! Пусть все ваши мечты </a:t>
            </a:r>
            <a:r>
              <a:rPr lang="ru-RU" sz="1600" b="1" dirty="0" smtClean="0">
                <a:solidFill>
                  <a:srgbClr val="C00000"/>
                </a:solidFill>
              </a:rPr>
              <a:t>сбываются!</a:t>
            </a:r>
            <a:r>
              <a:rPr lang="ru-RU" sz="1600" b="1" dirty="0">
                <a:solidFill>
                  <a:srgbClr val="C00000"/>
                </a:solidFill>
              </a:rPr>
              <a:t/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/>
            </a:r>
            <a:br>
              <a:rPr lang="ru-RU" sz="1600" b="1" dirty="0">
                <a:solidFill>
                  <a:srgbClr val="C00000"/>
                </a:solidFill>
              </a:rPr>
            </a:b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4700" y="1187624"/>
            <a:ext cx="60932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12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63703" y="5076056"/>
            <a:ext cx="3505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89086" y="5796136"/>
            <a:ext cx="6021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    </a:t>
            </a:r>
            <a:endParaRPr lang="ru-RU" dirty="0"/>
          </a:p>
        </p:txBody>
      </p:sp>
      <p:sp>
        <p:nvSpPr>
          <p:cNvPr id="6" name="5-конечная звезда 5"/>
          <p:cNvSpPr/>
          <p:nvPr/>
        </p:nvSpPr>
        <p:spPr>
          <a:xfrm>
            <a:off x="6093532" y="931531"/>
            <a:ext cx="316815" cy="278787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5-конечная звезда 9"/>
          <p:cNvSpPr/>
          <p:nvPr/>
        </p:nvSpPr>
        <p:spPr>
          <a:xfrm>
            <a:off x="5620903" y="713725"/>
            <a:ext cx="310927" cy="248900"/>
          </a:xfrm>
          <a:prstGeom prst="star5">
            <a:avLst>
              <a:gd name="adj" fmla="val 22559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5-конечная звезда 12"/>
          <p:cNvSpPr/>
          <p:nvPr/>
        </p:nvSpPr>
        <p:spPr>
          <a:xfrm>
            <a:off x="5798278" y="960862"/>
            <a:ext cx="295254" cy="226762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5-конечная звезда 26"/>
          <p:cNvSpPr/>
          <p:nvPr/>
        </p:nvSpPr>
        <p:spPr>
          <a:xfrm>
            <a:off x="6372339" y="689824"/>
            <a:ext cx="310927" cy="2489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5-конечная звезда 27"/>
          <p:cNvSpPr/>
          <p:nvPr/>
        </p:nvSpPr>
        <p:spPr>
          <a:xfrm>
            <a:off x="5193091" y="713725"/>
            <a:ext cx="305482" cy="23678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84537" y="434910"/>
            <a:ext cx="49363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Поклонение героям должно выразиться в том, что сами мы будем героически настроены.</a:t>
            </a:r>
          </a:p>
          <a:p>
            <a:pPr algn="r"/>
            <a:r>
              <a:rPr lang="ru-RU" sz="1400" i="1" dirty="0"/>
              <a:t>Томас </a:t>
            </a:r>
            <a:r>
              <a:rPr lang="ru-RU" sz="1400" i="1" dirty="0" err="1"/>
              <a:t>Карлейль</a:t>
            </a:r>
            <a:endParaRPr lang="ru-RU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876295" y="1389559"/>
            <a:ext cx="2304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С Днем влюбленных </a:t>
            </a:r>
            <a:r>
              <a:rPr lang="ru-RU" sz="1200" b="1" dirty="0" smtClean="0"/>
              <a:t>поздравляем</a:t>
            </a: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>И любви вам всем </a:t>
            </a:r>
            <a:r>
              <a:rPr lang="ru-RU" sz="1200" b="1" dirty="0" smtClean="0"/>
              <a:t>желаем.</a:t>
            </a: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>Искренней любви и светлой,</a:t>
            </a:r>
            <a:br>
              <a:rPr lang="ru-RU" sz="1200" b="1" dirty="0"/>
            </a:br>
            <a:r>
              <a:rPr lang="ru-RU" sz="1200" b="1" dirty="0"/>
              <a:t>Чтоб всегда была ответной</a:t>
            </a:r>
            <a:r>
              <a:rPr lang="ru-RU" sz="1200" b="1" dirty="0" smtClean="0"/>
              <a:t>.</a:t>
            </a: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>Чтобы в нежности купались,</a:t>
            </a:r>
            <a:br>
              <a:rPr lang="ru-RU" sz="1200" b="1" dirty="0"/>
            </a:br>
            <a:r>
              <a:rPr lang="ru-RU" sz="1200" b="1" dirty="0"/>
              <a:t>Никогда не разлучались.</a:t>
            </a:r>
            <a:br>
              <a:rPr lang="ru-RU" sz="1200" b="1" dirty="0"/>
            </a:br>
            <a:r>
              <a:rPr lang="ru-RU" sz="1200" b="1" dirty="0"/>
              <a:t>Теплотой вам согреваться</a:t>
            </a:r>
            <a:br>
              <a:rPr lang="ru-RU" sz="1200" b="1" dirty="0"/>
            </a:br>
            <a:r>
              <a:rPr lang="ru-RU" sz="1200" b="1" dirty="0"/>
              <a:t>И побольше улыбаться!</a:t>
            </a:r>
            <a:br>
              <a:rPr lang="ru-RU" sz="1200" b="1" dirty="0"/>
            </a:br>
            <a:endParaRPr lang="ru-RU" sz="1200" b="1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130" y="1341512"/>
            <a:ext cx="2962748" cy="182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UpRibbonSharp"/>
          <p:cNvSpPr>
            <a:spLocks noEditPoints="1" noChangeArrowheads="1"/>
          </p:cNvSpPr>
          <p:nvPr/>
        </p:nvSpPr>
        <p:spPr bwMode="auto">
          <a:xfrm>
            <a:off x="764700" y="3166642"/>
            <a:ext cx="5645647" cy="229280"/>
          </a:xfrm>
          <a:custGeom>
            <a:avLst/>
            <a:gdLst>
              <a:gd name="G0" fmla="+- 0 0 0"/>
              <a:gd name="G1" fmla="+- 5400 0 0"/>
              <a:gd name="G2" fmla="+- 5400 2700 0"/>
              <a:gd name="G3" fmla="+- 21600 0 G2"/>
              <a:gd name="G4" fmla="+- 21600 0 G1"/>
              <a:gd name="G5" fmla="+- 21600 0 18900"/>
              <a:gd name="G6" fmla="*/ 18900 1 2"/>
              <a:gd name="G7" fmla="+- 21600 0 G6"/>
              <a:gd name="G8" fmla="+- 18900 0 0"/>
              <a:gd name="T0" fmla="*/ 10800 w 21600"/>
              <a:gd name="T1" fmla="*/ 0 h 21600"/>
              <a:gd name="T2" fmla="*/ 2700 w 21600"/>
              <a:gd name="T3" fmla="*/ 12150 h 21600"/>
              <a:gd name="T4" fmla="*/ 10800 w 21600"/>
              <a:gd name="T5" fmla="*/ 18900 h 21600"/>
              <a:gd name="T6" fmla="*/ 18900 w 21600"/>
              <a:gd name="T7" fmla="*/ 121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 w 21600"/>
              <a:gd name="T13" fmla="*/ 0 h 21600"/>
              <a:gd name="T14" fmla="*/ G4 w 21600"/>
              <a:gd name="T15" fmla="*/ G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21600"/>
                </a:moveTo>
                <a:lnTo>
                  <a:pt x="8100" y="21600"/>
                </a:lnTo>
                <a:lnTo>
                  <a:pt x="8100" y="18900"/>
                </a:lnTo>
                <a:lnTo>
                  <a:pt x="13500" y="18900"/>
                </a:lnTo>
                <a:lnTo>
                  <a:pt x="13500" y="21600"/>
                </a:lnTo>
                <a:lnTo>
                  <a:pt x="21600" y="21600"/>
                </a:lnTo>
                <a:lnTo>
                  <a:pt x="18900" y="12150"/>
                </a:lnTo>
                <a:lnTo>
                  <a:pt x="21600" y="2700"/>
                </a:lnTo>
                <a:lnTo>
                  <a:pt x="16200" y="2700"/>
                </a:lnTo>
                <a:lnTo>
                  <a:pt x="16200" y="0"/>
                </a:lnTo>
                <a:lnTo>
                  <a:pt x="5400" y="0"/>
                </a:lnTo>
                <a:lnTo>
                  <a:pt x="5400" y="2700"/>
                </a:lnTo>
                <a:lnTo>
                  <a:pt x="0" y="2700"/>
                </a:lnTo>
                <a:lnTo>
                  <a:pt x="2700" y="12150"/>
                </a:lnTo>
                <a:close/>
              </a:path>
              <a:path w="21600" h="21600" fill="none" extrusionOk="0">
                <a:moveTo>
                  <a:pt x="8100" y="18900"/>
                </a:moveTo>
                <a:lnTo>
                  <a:pt x="5400" y="18900"/>
                </a:lnTo>
                <a:lnTo>
                  <a:pt x="5400" y="2700"/>
                </a:lnTo>
              </a:path>
              <a:path w="21600" h="21600" fill="none" extrusionOk="0">
                <a:moveTo>
                  <a:pt x="5400" y="18900"/>
                </a:moveTo>
                <a:lnTo>
                  <a:pt x="8100" y="21600"/>
                </a:lnTo>
              </a:path>
              <a:path w="21600" h="21600" fill="none" extrusionOk="0">
                <a:moveTo>
                  <a:pt x="13500" y="18900"/>
                </a:moveTo>
                <a:lnTo>
                  <a:pt x="16200" y="18900"/>
                </a:lnTo>
                <a:lnTo>
                  <a:pt x="16200" y="2700"/>
                </a:lnTo>
              </a:path>
              <a:path w="21600" h="21600" fill="none" extrusionOk="0">
                <a:moveTo>
                  <a:pt x="16200" y="18900"/>
                </a:moveTo>
                <a:lnTo>
                  <a:pt x="13500" y="21600"/>
                </a:lnTo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789085" y="3544143"/>
            <a:ext cx="59512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Знаменательные даты февраля</a:t>
            </a:r>
          </a:p>
          <a:p>
            <a:pPr algn="just"/>
            <a:r>
              <a:rPr lang="ru-RU" sz="1200" b="1" dirty="0" smtClean="0"/>
              <a:t>2 – День воинской славы России: разгром советскими войсками немецко-фашистских войск в Сталинградской битве в 1943 году.</a:t>
            </a:r>
            <a:endParaRPr lang="ru-RU" sz="1200" dirty="0" smtClean="0"/>
          </a:p>
          <a:p>
            <a:pPr algn="just"/>
            <a:r>
              <a:rPr lang="ru-RU" sz="1200" dirty="0" smtClean="0"/>
              <a:t>Сталинградская битва – одно из крупнейших сухопутных сражений во Второй мировой войне. Она имела не только важное стратегическое, но и политическое значение. В течение 200 дней героической обороны Сталинграда бои велись буквально за каждый дом, за каждый квартал, а центральный вокзал города успел 13 раз перейти из рук в руки. Сталинградская битва закончилась полной победой Красной армии, окружением немецких войск и сдачей в плен командующего их группировкой фельдмаршала Паулюса 31.01.1943г.</a:t>
            </a:r>
          </a:p>
          <a:p>
            <a:r>
              <a:rPr lang="ru-RU" sz="1400" b="1" dirty="0" smtClean="0"/>
              <a:t>8 – День Российской науки.</a:t>
            </a:r>
          </a:p>
          <a:p>
            <a:r>
              <a:rPr lang="ru-RU" sz="1400" b="1" dirty="0" smtClean="0"/>
              <a:t>8-9 – День зимних видов спорта в России.</a:t>
            </a:r>
          </a:p>
          <a:p>
            <a:r>
              <a:rPr lang="ru-RU" sz="1400" b="1" dirty="0" smtClean="0"/>
              <a:t>8 – День юного героя-антифашиста.</a:t>
            </a:r>
          </a:p>
          <a:p>
            <a:r>
              <a:rPr lang="ru-RU" sz="1400" b="1" dirty="0" smtClean="0"/>
              <a:t>14 – День святого Валентина.</a:t>
            </a:r>
          </a:p>
          <a:p>
            <a:r>
              <a:rPr lang="ru-RU" sz="1400" b="1" dirty="0"/>
              <a:t>15 – День памяти о россиянах, исполнявших служебный долг за пределами Отечества – День памяти воинов-интернационалистов</a:t>
            </a:r>
            <a:r>
              <a:rPr lang="ru-RU" sz="1400" b="1" dirty="0" smtClean="0"/>
              <a:t>.</a:t>
            </a:r>
          </a:p>
          <a:p>
            <a:r>
              <a:rPr lang="ru-RU" sz="1400" b="1" dirty="0"/>
              <a:t>21 – Международный день родного </a:t>
            </a:r>
            <a:r>
              <a:rPr lang="ru-RU" sz="1400" b="1" dirty="0" smtClean="0"/>
              <a:t>языка</a:t>
            </a:r>
          </a:p>
          <a:p>
            <a:r>
              <a:rPr lang="ru-RU" sz="1400" b="1" dirty="0"/>
              <a:t>23 </a:t>
            </a:r>
            <a:r>
              <a:rPr lang="ru-RU" sz="1400" b="1" dirty="0" smtClean="0"/>
              <a:t>–День </a:t>
            </a:r>
            <a:r>
              <a:rPr lang="ru-RU" sz="1400" b="1" dirty="0"/>
              <a:t>защитника Отечества</a:t>
            </a:r>
            <a:r>
              <a:rPr lang="ru-RU" sz="1400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95" y="1083042"/>
            <a:ext cx="259228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7317432" y="366184"/>
            <a:ext cx="288032" cy="893448"/>
          </a:xfrm>
        </p:spPr>
        <p:txBody>
          <a:bodyPr>
            <a:normAutofit/>
          </a:bodyPr>
          <a:lstStyle/>
          <a:p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764704" y="4464203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92696" y="32445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279428567"/>
              </p:ext>
            </p:extLst>
          </p:nvPr>
        </p:nvGraphicFramePr>
        <p:xfrm flipH="1">
          <a:off x="6831284" y="8604448"/>
          <a:ext cx="558156" cy="463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4704" y="37511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4704" y="13395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770830" y="20417"/>
            <a:ext cx="60871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33463" y="212920"/>
            <a:ext cx="6083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i="1" dirty="0" smtClean="0"/>
              <a:t>        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762261" y="6804248"/>
            <a:ext cx="6026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                    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749114" y="37511"/>
            <a:ext cx="610014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b="1" dirty="0" smtClean="0"/>
              <a:t>                              Месячник по военно-патриотическому воспитанию</a:t>
            </a:r>
          </a:p>
          <a:p>
            <a:pPr algn="just" fontAlgn="base"/>
            <a:r>
              <a:rPr lang="ru-RU" sz="1200" b="1" dirty="0"/>
              <a:t> </a:t>
            </a:r>
            <a:r>
              <a:rPr lang="ru-RU" sz="1200" b="1" dirty="0" smtClean="0"/>
              <a:t>     </a:t>
            </a:r>
            <a:r>
              <a:rPr lang="ru-RU" sz="1200" dirty="0"/>
              <a:t>П</a:t>
            </a:r>
            <a:r>
              <a:rPr lang="ru-RU" sz="1200" dirty="0" smtClean="0"/>
              <a:t>о </a:t>
            </a:r>
            <a:r>
              <a:rPr lang="ru-RU" sz="1200" dirty="0"/>
              <a:t>итогам военно-патриотического месячника</a:t>
            </a:r>
            <a:r>
              <a:rPr lang="ru-RU" sz="1200" b="1" dirty="0"/>
              <a:t> </a:t>
            </a:r>
            <a:r>
              <a:rPr lang="ru-RU" sz="1200" dirty="0"/>
              <a:t>в школе прошел военно-патриотический фестиваль “Мы этой памяти верны”, который является совместным  воспитательным проектом школы №24  и   Альметьевского отделения Татарстанского республиканского отделения Всероссийской общественной организации ветеранов  “Боевое братство”.</a:t>
            </a:r>
          </a:p>
          <a:p>
            <a:pPr algn="just" fontAlgn="base"/>
            <a:r>
              <a:rPr lang="ru-RU" sz="1200" dirty="0"/>
              <a:t>     Цель конкурса -  выявление молодых талантов, патриотическое и нравственное воспитание молодого поколения.</a:t>
            </a:r>
          </a:p>
          <a:p>
            <a:pPr algn="just" fontAlgn="base"/>
            <a:r>
              <a:rPr lang="ru-RU" sz="1200" dirty="0"/>
              <a:t>     Фестиваль прошел в рамках военно-патриотического месячника, посвященного Дню защитника Отечества и выводу советских войск из республики Афганистан.</a:t>
            </a:r>
          </a:p>
          <a:p>
            <a:pPr algn="just" fontAlgn="base"/>
            <a:r>
              <a:rPr lang="ru-RU" sz="1200" dirty="0"/>
              <a:t>      Участниками фестиваля стали ученики нашей школы, которые с глубоким уважением и особенным трепетом в душе подошли к выбору конкурсного репертуара.  Ведь в своих номерах они  отразили  свое отношение к истории своей страны, своей семьи, своих дедов и прадедов, прошедших жестокие войны для нашего мирного неба над головой</a:t>
            </a:r>
            <a:r>
              <a:rPr lang="ru-RU" sz="1200" dirty="0" smtClean="0"/>
              <a:t>.</a:t>
            </a:r>
            <a:r>
              <a:rPr lang="ru-RU" sz="1200" dirty="0"/>
              <a:t> Выступление  наших конкурсантов оценили  </a:t>
            </a:r>
            <a:r>
              <a:rPr lang="ru-RU" sz="1200" dirty="0" err="1" smtClean="0"/>
              <a:t>и.о</a:t>
            </a:r>
            <a:r>
              <a:rPr lang="ru-RU" sz="1200" dirty="0" smtClean="0"/>
              <a:t>. </a:t>
            </a:r>
            <a:r>
              <a:rPr lang="ru-RU" sz="1200" dirty="0"/>
              <a:t>директора МБОУ «СОШ№24» </a:t>
            </a:r>
            <a:r>
              <a:rPr lang="ru-RU" sz="1200" dirty="0" err="1"/>
              <a:t>Шамгунова</a:t>
            </a:r>
            <a:r>
              <a:rPr lang="ru-RU" sz="1200" dirty="0"/>
              <a:t> Р.Р</a:t>
            </a:r>
            <a:r>
              <a:rPr lang="ru-RU" sz="1200" dirty="0" smtClean="0"/>
              <a:t>., </a:t>
            </a:r>
            <a:r>
              <a:rPr lang="ru-RU" sz="1200" dirty="0"/>
              <a:t>руководитель Альметьевского отделения Татарстанского республиканского  отделения Всероссийской общественной организации ветеранов “Боевое братство”   Денисов Г.И., ветераны боевых действий: </a:t>
            </a:r>
            <a:r>
              <a:rPr lang="ru-RU" sz="1200" dirty="0" err="1"/>
              <a:t>Галимов</a:t>
            </a:r>
            <a:r>
              <a:rPr lang="ru-RU" sz="1200" dirty="0"/>
              <a:t> А.А., Максимов Ю.А., </a:t>
            </a:r>
            <a:r>
              <a:rPr lang="ru-RU" sz="1200" dirty="0" err="1"/>
              <a:t>Мартынечев</a:t>
            </a:r>
            <a:r>
              <a:rPr lang="ru-RU" sz="1200" dirty="0"/>
              <a:t> </a:t>
            </a:r>
            <a:r>
              <a:rPr lang="ru-RU" sz="1200" dirty="0" smtClean="0"/>
              <a:t>С.П.</a:t>
            </a:r>
            <a:endParaRPr lang="ru-RU" sz="1200" dirty="0"/>
          </a:p>
        </p:txBody>
      </p:sp>
      <p:pic>
        <p:nvPicPr>
          <p:cNvPr id="2050" name="Picture 2" descr="C:\Users\ПК\Pictures\229762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09" y="3558757"/>
            <a:ext cx="1938090" cy="144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824" y="3491881"/>
            <a:ext cx="209550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ПК\Downloads\20200226_12151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204" y="3638497"/>
            <a:ext cx="2026369" cy="151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Блок-схема: перфолента 10"/>
          <p:cNvSpPr/>
          <p:nvPr/>
        </p:nvSpPr>
        <p:spPr>
          <a:xfrm>
            <a:off x="808509" y="5064367"/>
            <a:ext cx="6008724" cy="210919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76" y="5561622"/>
            <a:ext cx="209550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904009" y="5275286"/>
            <a:ext cx="39539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200" dirty="0"/>
              <a:t>17.02  были приглашены воспитанники детского  сада  № 36 на представление   «Колобок на новый лад» , организованное учителями русского языка Хасановой О.И.,  </a:t>
            </a:r>
            <a:r>
              <a:rPr lang="ru-RU" sz="1200" dirty="0" err="1"/>
              <a:t>Сарваретдиновой</a:t>
            </a:r>
            <a:r>
              <a:rPr lang="ru-RU" sz="1200" dirty="0"/>
              <a:t> Г.Р и  учащимися 6А, 7Д классов.</a:t>
            </a:r>
          </a:p>
          <a:p>
            <a:pPr algn="just" fontAlgn="base"/>
            <a:r>
              <a:rPr lang="ru-RU" sz="1200" dirty="0"/>
              <a:t>  18.02.  С этим же представлением посетили детский сад №65. Дети с удовольствием посмотрели  представление , а также поучаствовали в различных играх , подготовленных героями сказки. Дети  получили массу впечатлений и приглашали нас вновь 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8476" y="7081247"/>
            <a:ext cx="291887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</a:t>
            </a:r>
            <a:r>
              <a:rPr lang="ru-RU" sz="1400" b="1" dirty="0" smtClean="0"/>
              <a:t>Мама,папа,я- здоровая семья!</a:t>
            </a:r>
          </a:p>
          <a:p>
            <a:r>
              <a:rPr lang="ru-RU" sz="1200" dirty="0" smtClean="0"/>
              <a:t>Сегодня (22 февраля) </a:t>
            </a:r>
            <a:r>
              <a:rPr lang="ru-RU" sz="1200" dirty="0"/>
              <a:t>в нашей школе состоялся спортивный праздник "Мама, папа, я - спортивная семья!" для первоклассников. Участники состязались в ловкости, быстроте, выносливости. И, хотя победили сильнейшие, заряд бодрости и веселого настроения получили все участники этого веселого </a:t>
            </a:r>
            <a:r>
              <a:rPr lang="ru-RU" sz="1200" dirty="0" smtClean="0"/>
              <a:t>праздника!</a:t>
            </a:r>
            <a:endParaRPr lang="ru-RU" sz="1200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57" y="6979871"/>
            <a:ext cx="6029325" cy="202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714500" y="4248835"/>
            <a:ext cx="342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https://edu.tatar.ru/almet/sch24/read-news/2288519</a:t>
            </a:r>
            <a:endParaRPr lang="ru-RU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7185730"/>
            <a:ext cx="2736304" cy="1931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Группа 27"/>
          <p:cNvGrpSpPr/>
          <p:nvPr/>
        </p:nvGrpSpPr>
        <p:grpSpPr>
          <a:xfrm>
            <a:off x="6183214" y="8701167"/>
            <a:ext cx="558154" cy="415785"/>
            <a:chOff x="0" y="48042"/>
            <a:chExt cx="558154" cy="415785"/>
          </a:xfrm>
        </p:grpSpPr>
        <p:sp>
          <p:nvSpPr>
            <p:cNvPr id="29" name="Овал 28"/>
            <p:cNvSpPr/>
            <p:nvPr/>
          </p:nvSpPr>
          <p:spPr>
            <a:xfrm>
              <a:off x="0" y="48042"/>
              <a:ext cx="558154" cy="41578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Овал 4"/>
            <p:cNvSpPr/>
            <p:nvPr/>
          </p:nvSpPr>
          <p:spPr>
            <a:xfrm>
              <a:off x="81740" y="108932"/>
              <a:ext cx="394674" cy="294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7556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700" kern="1200" dirty="0" smtClean="0"/>
                <a:t>2</a:t>
              </a:r>
              <a:endParaRPr lang="ru-RU" sz="17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ПК\Desktop\атналык фотолары\IMG-20200221-WA00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888" y="7762868"/>
            <a:ext cx="2078618" cy="135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8541567" y="395536"/>
            <a:ext cx="720081" cy="605416"/>
          </a:xfrm>
        </p:spPr>
        <p:txBody>
          <a:bodyPr>
            <a:normAutofit/>
          </a:bodyPr>
          <a:lstStyle/>
          <a:p>
            <a:endParaRPr lang="ru-RU" sz="1600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</p:nvPr>
        </p:nvGraphicFramePr>
        <p:xfrm>
          <a:off x="8758240" y="2613519"/>
          <a:ext cx="215900" cy="36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900"/>
              </a:tblGrid>
              <a:tr h="36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" dirty="0">
                        <a:effectLst/>
                        <a:latin typeface="Calibri"/>
                      </a:endParaRPr>
                    </a:p>
                  </a:txBody>
                  <a:tcPr marL="1095" marR="1095" marT="1095" marB="1095"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16243" y="3430186"/>
            <a:ext cx="2999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	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901516864"/>
              </p:ext>
            </p:extLst>
          </p:nvPr>
        </p:nvGraphicFramePr>
        <p:xfrm flipH="1">
          <a:off x="6516243" y="8676457"/>
          <a:ext cx="801189" cy="476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-839638" y="2995266"/>
            <a:ext cx="3284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335188" y="3430184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</a:t>
            </a:r>
            <a:endParaRPr lang="ru-RU" sz="1400" dirty="0"/>
          </a:p>
        </p:txBody>
      </p:sp>
      <p:pic>
        <p:nvPicPr>
          <p:cNvPr id="1027" name="Picture 3" descr="C:\Users\Исмагилова\Desktop\23 февраля\DSC0083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398" y="-7772400"/>
            <a:ext cx="2688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 descr="http://www.dolina-podarkov.ru/UserFiles/Files/zvezda_i_lenta.jpg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149080" y="3765104"/>
            <a:ext cx="2673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40768" y="5148064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1615268" y="5591145"/>
            <a:ext cx="3692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4744" y="21840"/>
            <a:ext cx="4990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/>
              <a:t>Туган</a:t>
            </a:r>
            <a:r>
              <a:rPr lang="ru-RU" sz="1400" b="1" dirty="0"/>
              <a:t> </a:t>
            </a:r>
            <a:r>
              <a:rPr lang="ru-RU" sz="1400" b="1" dirty="0" err="1"/>
              <a:t>телем</a:t>
            </a:r>
            <a:r>
              <a:rPr lang="ru-RU" sz="1400" b="1" dirty="0"/>
              <a:t> - </a:t>
            </a:r>
            <a:r>
              <a:rPr lang="ru-RU" sz="1400" b="1" dirty="0" err="1"/>
              <a:t>иркә</a:t>
            </a:r>
            <a:r>
              <a:rPr lang="ru-RU" sz="1400" b="1" dirty="0"/>
              <a:t> </a:t>
            </a:r>
            <a:r>
              <a:rPr lang="ru-RU" sz="1400" b="1" dirty="0" err="1"/>
              <a:t>гөлем</a:t>
            </a:r>
            <a:r>
              <a:rPr lang="ru-RU" sz="1400" b="1" dirty="0"/>
              <a:t>!/Родной язык-мой нежный цветок</a:t>
            </a:r>
            <a:r>
              <a:rPr lang="ru-RU" sz="1400" b="1" dirty="0" smtClean="0"/>
              <a:t>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9860" y="302618"/>
            <a:ext cx="614814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 smtClean="0"/>
              <a:t>       24 </a:t>
            </a:r>
            <a:r>
              <a:rPr lang="ru-RU" sz="1200" dirty="0" err="1"/>
              <a:t>нче</a:t>
            </a:r>
            <a:r>
              <a:rPr lang="ru-RU" sz="1200" dirty="0"/>
              <a:t> </a:t>
            </a:r>
            <a:r>
              <a:rPr lang="ru-RU" sz="1200" dirty="0" err="1"/>
              <a:t>мәктәптә</a:t>
            </a:r>
            <a:r>
              <a:rPr lang="ru-RU" sz="1200" dirty="0"/>
              <a:t> </a:t>
            </a:r>
            <a:r>
              <a:rPr lang="ru-RU" sz="1200" dirty="0" err="1"/>
              <a:t>туган</a:t>
            </a:r>
            <a:r>
              <a:rPr lang="ru-RU" sz="1200" dirty="0"/>
              <a:t> тел </a:t>
            </a:r>
            <a:r>
              <a:rPr lang="ru-RU" sz="1200" dirty="0" err="1"/>
              <a:t>көне</a:t>
            </a:r>
            <a:r>
              <a:rPr lang="ru-RU" sz="1200" dirty="0"/>
              <a:t> </a:t>
            </a:r>
            <a:r>
              <a:rPr lang="ru-RU" sz="1200" dirty="0" err="1"/>
              <a:t>кысаларында</a:t>
            </a:r>
            <a:r>
              <a:rPr lang="ru-RU" sz="1200" dirty="0"/>
              <a:t> </a:t>
            </a:r>
            <a:r>
              <a:rPr lang="ru-RU" sz="1200" dirty="0" err="1"/>
              <a:t>төрле</a:t>
            </a:r>
            <a:r>
              <a:rPr lang="ru-RU" sz="1200" dirty="0"/>
              <a:t> </a:t>
            </a:r>
            <a:r>
              <a:rPr lang="ru-RU" sz="1200" dirty="0" err="1"/>
              <a:t>чаралар</a:t>
            </a:r>
            <a:r>
              <a:rPr lang="ru-RU" sz="1200" dirty="0"/>
              <a:t> </a:t>
            </a:r>
            <a:r>
              <a:rPr lang="ru-RU" sz="1200" dirty="0" err="1"/>
              <a:t>үтте</a:t>
            </a:r>
            <a:r>
              <a:rPr lang="ru-RU" sz="1200" dirty="0"/>
              <a:t>. </a:t>
            </a:r>
            <a:r>
              <a:rPr lang="ru-RU" sz="1200" dirty="0" err="1"/>
              <a:t>Мәктәпкә</a:t>
            </a:r>
            <a:r>
              <a:rPr lang="ru-RU" sz="1200" dirty="0"/>
              <a:t> </a:t>
            </a:r>
            <a:r>
              <a:rPr lang="ru-RU" sz="1200" dirty="0" err="1"/>
              <a:t>килүчеләрне</a:t>
            </a:r>
            <a:r>
              <a:rPr lang="ru-RU" sz="1200" dirty="0"/>
              <a:t> “Мин </a:t>
            </a:r>
            <a:r>
              <a:rPr lang="ru-RU" sz="1200" dirty="0" err="1"/>
              <a:t>татарча</a:t>
            </a:r>
            <a:r>
              <a:rPr lang="ru-RU" sz="1200" dirty="0"/>
              <a:t> </a:t>
            </a:r>
            <a:r>
              <a:rPr lang="ru-RU" sz="1200" dirty="0" err="1"/>
              <a:t>сөйләшәм</a:t>
            </a:r>
            <a:r>
              <a:rPr lang="ru-RU" sz="1200" dirty="0"/>
              <a:t> “ </a:t>
            </a:r>
            <a:r>
              <a:rPr lang="ru-RU" sz="1200" dirty="0" err="1"/>
              <a:t>акциясе</a:t>
            </a:r>
            <a:r>
              <a:rPr lang="ru-RU" sz="1200" dirty="0"/>
              <a:t> белән </a:t>
            </a:r>
            <a:r>
              <a:rPr lang="ru-RU" sz="1200" dirty="0" err="1"/>
              <a:t>каршы</a:t>
            </a:r>
            <a:r>
              <a:rPr lang="ru-RU" sz="1200" dirty="0"/>
              <a:t> </a:t>
            </a:r>
            <a:r>
              <a:rPr lang="ru-RU" sz="1200" dirty="0" err="1"/>
              <a:t>алдык</a:t>
            </a:r>
            <a:r>
              <a:rPr lang="ru-RU" sz="1200" dirty="0"/>
              <a:t>. Татар һәм </a:t>
            </a:r>
            <a:r>
              <a:rPr lang="ru-RU" sz="1200" dirty="0" err="1"/>
              <a:t>кавказ</a:t>
            </a:r>
            <a:r>
              <a:rPr lang="ru-RU" sz="1200" dirty="0"/>
              <a:t> </a:t>
            </a:r>
            <a:r>
              <a:rPr lang="ru-RU" sz="1200" dirty="0" err="1"/>
              <a:t>халыкларының</a:t>
            </a:r>
            <a:r>
              <a:rPr lang="ru-RU" sz="1200" dirty="0"/>
              <a:t> </a:t>
            </a:r>
            <a:r>
              <a:rPr lang="ru-RU" sz="1200" dirty="0" err="1"/>
              <a:t>милли</a:t>
            </a:r>
            <a:r>
              <a:rPr lang="ru-RU" sz="1200" dirty="0"/>
              <a:t> </a:t>
            </a:r>
            <a:r>
              <a:rPr lang="ru-RU" sz="1200" dirty="0" err="1"/>
              <a:t>киемнәреннән</a:t>
            </a:r>
            <a:r>
              <a:rPr lang="ru-RU" sz="1200" dirty="0"/>
              <a:t> </a:t>
            </a:r>
            <a:r>
              <a:rPr lang="ru-RU" sz="1200" dirty="0" err="1"/>
              <a:t>киенгән</a:t>
            </a:r>
            <a:r>
              <a:rPr lang="ru-RU" sz="1200" dirty="0"/>
              <a:t> </a:t>
            </a:r>
            <a:r>
              <a:rPr lang="ru-RU" sz="1200" dirty="0" err="1"/>
              <a:t>укучылар</a:t>
            </a:r>
            <a:r>
              <a:rPr lang="ru-RU" sz="1200" dirty="0"/>
              <a:t> </a:t>
            </a:r>
            <a:r>
              <a:rPr lang="ru-RU" sz="1200" dirty="0" err="1"/>
              <a:t>кергән</a:t>
            </a:r>
            <a:r>
              <a:rPr lang="ru-RU" sz="1200" dirty="0"/>
              <a:t> </a:t>
            </a:r>
            <a:r>
              <a:rPr lang="ru-RU" sz="1200" dirty="0" err="1"/>
              <a:t>кешеләргә</a:t>
            </a:r>
            <a:r>
              <a:rPr lang="ru-RU" sz="1200" dirty="0"/>
              <a:t> </a:t>
            </a:r>
            <a:r>
              <a:rPr lang="ru-RU" sz="1200" dirty="0" err="1"/>
              <a:t>яхшы</a:t>
            </a:r>
            <a:r>
              <a:rPr lang="ru-RU" sz="1200" dirty="0"/>
              <a:t> </a:t>
            </a:r>
            <a:r>
              <a:rPr lang="ru-RU" sz="1200" dirty="0" err="1"/>
              <a:t>кәеф</a:t>
            </a:r>
            <a:r>
              <a:rPr lang="ru-RU" sz="1200" dirty="0"/>
              <a:t> </a:t>
            </a:r>
            <a:r>
              <a:rPr lang="ru-RU" sz="1200" dirty="0" err="1"/>
              <a:t>кенә</a:t>
            </a:r>
            <a:r>
              <a:rPr lang="ru-RU" sz="1200" dirty="0"/>
              <a:t> </a:t>
            </a:r>
            <a:r>
              <a:rPr lang="ru-RU" sz="1200" dirty="0" err="1"/>
              <a:t>түгел</a:t>
            </a:r>
            <a:r>
              <a:rPr lang="ru-RU" sz="1200" dirty="0"/>
              <a:t>, </a:t>
            </a:r>
            <a:r>
              <a:rPr lang="ru-RU" sz="1200" dirty="0" err="1"/>
              <a:t>акциянең</a:t>
            </a:r>
            <a:r>
              <a:rPr lang="ru-RU" sz="1200" dirty="0"/>
              <a:t> </a:t>
            </a:r>
            <a:r>
              <a:rPr lang="ru-RU" sz="1200" dirty="0" err="1"/>
              <a:t>эмблемасын</a:t>
            </a:r>
            <a:r>
              <a:rPr lang="ru-RU" sz="1200" dirty="0"/>
              <a:t> һәм </a:t>
            </a:r>
            <a:r>
              <a:rPr lang="ru-RU" sz="1200" dirty="0" err="1"/>
              <a:t>искитәрлек</a:t>
            </a:r>
            <a:r>
              <a:rPr lang="ru-RU" sz="1200" dirty="0"/>
              <a:t> </a:t>
            </a:r>
            <a:r>
              <a:rPr lang="ru-RU" sz="1200" dirty="0" err="1"/>
              <a:t>матур</a:t>
            </a:r>
            <a:r>
              <a:rPr lang="ru-RU" sz="1200" dirty="0"/>
              <a:t> </a:t>
            </a:r>
            <a:r>
              <a:rPr lang="ru-RU" sz="1200" dirty="0" err="1"/>
              <a:t>биюләрен</a:t>
            </a:r>
            <a:r>
              <a:rPr lang="ru-RU" sz="1200" dirty="0"/>
              <a:t> </a:t>
            </a:r>
            <a:r>
              <a:rPr lang="ru-RU" sz="1200" dirty="0" err="1"/>
              <a:t>дә</a:t>
            </a:r>
            <a:r>
              <a:rPr lang="ru-RU" sz="1200" dirty="0"/>
              <a:t> </a:t>
            </a:r>
            <a:r>
              <a:rPr lang="ru-RU" sz="1200" dirty="0" err="1"/>
              <a:t>бүләк</a:t>
            </a:r>
            <a:r>
              <a:rPr lang="ru-RU" sz="1200" dirty="0"/>
              <a:t> </a:t>
            </a:r>
            <a:r>
              <a:rPr lang="ru-RU" sz="1200" dirty="0" err="1"/>
              <a:t>иттеләр</a:t>
            </a:r>
            <a:r>
              <a:rPr lang="ru-RU" sz="1200" dirty="0"/>
              <a:t>. </a:t>
            </a:r>
            <a:r>
              <a:rPr lang="ru-RU" sz="1200" dirty="0" err="1"/>
              <a:t>Күп</a:t>
            </a:r>
            <a:r>
              <a:rPr lang="ru-RU" sz="1200" dirty="0"/>
              <a:t> </a:t>
            </a:r>
            <a:r>
              <a:rPr lang="ru-RU" sz="1200" dirty="0" err="1"/>
              <a:t>кенә</a:t>
            </a:r>
            <a:r>
              <a:rPr lang="ru-RU" sz="1200" dirty="0"/>
              <a:t> </a:t>
            </a:r>
            <a:r>
              <a:rPr lang="ru-RU" sz="1200" dirty="0" err="1"/>
              <a:t>укытучыларыбыз</a:t>
            </a:r>
            <a:r>
              <a:rPr lang="ru-RU" sz="1200" dirty="0"/>
              <a:t> </a:t>
            </a:r>
            <a:r>
              <a:rPr lang="ru-RU" sz="1200" dirty="0" err="1"/>
              <a:t>үзләре</a:t>
            </a:r>
            <a:r>
              <a:rPr lang="ru-RU" sz="1200" dirty="0"/>
              <a:t> </a:t>
            </a:r>
            <a:r>
              <a:rPr lang="ru-RU" sz="1200" dirty="0" err="1"/>
              <a:t>дә</a:t>
            </a:r>
            <a:r>
              <a:rPr lang="ru-RU" sz="1200" dirty="0"/>
              <a:t> </a:t>
            </a:r>
            <a:r>
              <a:rPr lang="ru-RU" sz="1200" dirty="0" err="1"/>
              <a:t>бик</a:t>
            </a:r>
            <a:r>
              <a:rPr lang="ru-RU" sz="1200" dirty="0"/>
              <a:t> </a:t>
            </a:r>
            <a:r>
              <a:rPr lang="ru-RU" sz="1200" dirty="0" err="1"/>
              <a:t>теләп</a:t>
            </a:r>
            <a:r>
              <a:rPr lang="ru-RU" sz="1200" dirty="0"/>
              <a:t> </a:t>
            </a:r>
            <a:r>
              <a:rPr lang="ru-RU" sz="1200" dirty="0" err="1"/>
              <a:t>уенлы</a:t>
            </a:r>
            <a:r>
              <a:rPr lang="ru-RU" sz="1200" dirty="0"/>
              <a:t> </a:t>
            </a:r>
            <a:r>
              <a:rPr lang="ru-RU" sz="1200" dirty="0" err="1"/>
              <a:t>биюләргә</a:t>
            </a:r>
            <a:r>
              <a:rPr lang="ru-RU" sz="1200" dirty="0"/>
              <a:t> </a:t>
            </a:r>
            <a:r>
              <a:rPr lang="ru-RU" sz="1200" dirty="0" err="1"/>
              <a:t>кушылдылар</a:t>
            </a:r>
            <a:r>
              <a:rPr lang="ru-RU" sz="1200" dirty="0"/>
              <a:t>.  </a:t>
            </a:r>
            <a:r>
              <a:rPr lang="ru-RU" sz="1200" dirty="0" err="1"/>
              <a:t>Беренче</a:t>
            </a:r>
            <a:r>
              <a:rPr lang="ru-RU" sz="1200" dirty="0"/>
              <a:t> </a:t>
            </a:r>
            <a:r>
              <a:rPr lang="ru-RU" sz="1200" dirty="0" err="1"/>
              <a:t>дәрестән</a:t>
            </a:r>
            <a:r>
              <a:rPr lang="ru-RU" sz="1200" dirty="0"/>
              <a:t> сон </a:t>
            </a:r>
            <a:r>
              <a:rPr lang="ru-RU" sz="1200" dirty="0" err="1"/>
              <a:t>чаралар</a:t>
            </a:r>
            <a:r>
              <a:rPr lang="ru-RU" sz="1200" dirty="0"/>
              <a:t> </a:t>
            </a:r>
            <a:r>
              <a:rPr lang="ru-RU" sz="1200" dirty="0" err="1"/>
              <a:t>икенче</a:t>
            </a:r>
            <a:r>
              <a:rPr lang="ru-RU" sz="1200" dirty="0"/>
              <a:t> </a:t>
            </a:r>
            <a:r>
              <a:rPr lang="ru-RU" sz="1200" dirty="0" err="1"/>
              <a:t>катта</a:t>
            </a:r>
            <a:r>
              <a:rPr lang="ru-RU" sz="1200" dirty="0"/>
              <a:t> </a:t>
            </a:r>
            <a:r>
              <a:rPr lang="ru-RU" sz="1200" dirty="0" err="1"/>
              <a:t>дәвам</a:t>
            </a:r>
            <a:r>
              <a:rPr lang="ru-RU" sz="1200" dirty="0"/>
              <a:t> </a:t>
            </a:r>
            <a:r>
              <a:rPr lang="ru-RU" sz="1200" dirty="0" err="1"/>
              <a:t>итте</a:t>
            </a:r>
            <a:r>
              <a:rPr lang="ru-RU" sz="1200" dirty="0"/>
              <a:t>. ТАССР </a:t>
            </a:r>
            <a:r>
              <a:rPr lang="ru-RU" sz="1200" dirty="0" err="1"/>
              <a:t>ның</a:t>
            </a:r>
            <a:r>
              <a:rPr lang="ru-RU" sz="1200" dirty="0"/>
              <a:t> 100 </a:t>
            </a:r>
            <a:r>
              <a:rPr lang="ru-RU" sz="1200" dirty="0" err="1"/>
              <a:t>еллыгына</a:t>
            </a:r>
            <a:r>
              <a:rPr lang="ru-RU" sz="1200" dirty="0"/>
              <a:t> </a:t>
            </a:r>
            <a:r>
              <a:rPr lang="ru-RU" sz="1200" dirty="0" err="1"/>
              <a:t>багышланган</a:t>
            </a:r>
            <a:r>
              <a:rPr lang="ru-RU" sz="1200" dirty="0"/>
              <a:t> “</a:t>
            </a:r>
            <a:r>
              <a:rPr lang="ru-RU" sz="1200" dirty="0" err="1"/>
              <a:t>Мең</a:t>
            </a:r>
            <a:r>
              <a:rPr lang="ru-RU" sz="1200" dirty="0"/>
              <a:t> </a:t>
            </a:r>
            <a:r>
              <a:rPr lang="ru-RU" sz="1200" dirty="0" err="1"/>
              <a:t>сорауга</a:t>
            </a:r>
            <a:r>
              <a:rPr lang="ru-RU" sz="1200" dirty="0"/>
              <a:t> </a:t>
            </a:r>
            <a:r>
              <a:rPr lang="ru-RU" sz="1200" dirty="0" err="1"/>
              <a:t>бер</a:t>
            </a:r>
            <a:r>
              <a:rPr lang="ru-RU" sz="1200" dirty="0"/>
              <a:t> </a:t>
            </a:r>
            <a:r>
              <a:rPr lang="ru-RU" sz="1200" dirty="0" err="1"/>
              <a:t>җавап</a:t>
            </a:r>
            <a:r>
              <a:rPr lang="ru-RU" sz="1200" dirty="0"/>
              <a:t>”  </a:t>
            </a:r>
            <a:r>
              <a:rPr lang="ru-RU" sz="1200" dirty="0" err="1"/>
              <a:t>уены</a:t>
            </a:r>
            <a:r>
              <a:rPr lang="ru-RU" sz="1200" dirty="0"/>
              <a:t> </a:t>
            </a:r>
            <a:r>
              <a:rPr lang="ru-RU" sz="1200" dirty="0" err="1"/>
              <a:t>уздырылды</a:t>
            </a:r>
            <a:r>
              <a:rPr lang="ru-RU" sz="1200" dirty="0"/>
              <a:t>.</a:t>
            </a:r>
          </a:p>
          <a:p>
            <a:pPr fontAlgn="base"/>
            <a:r>
              <a:rPr lang="ru-RU" sz="1200" dirty="0"/>
              <a:t>21 февраль – </a:t>
            </a:r>
            <a:r>
              <a:rPr lang="ru-RU" sz="1200" dirty="0" err="1"/>
              <a:t>Халыкара</a:t>
            </a:r>
            <a:r>
              <a:rPr lang="ru-RU" sz="1200" dirty="0"/>
              <a:t> </a:t>
            </a:r>
            <a:r>
              <a:rPr lang="ru-RU" sz="1200" dirty="0" err="1"/>
              <a:t>туган</a:t>
            </a:r>
            <a:r>
              <a:rPr lang="ru-RU" sz="1200" dirty="0"/>
              <a:t> тел </a:t>
            </a:r>
            <a:r>
              <a:rPr lang="ru-RU" sz="1200" dirty="0" err="1"/>
              <a:t>көненә</a:t>
            </a:r>
            <a:r>
              <a:rPr lang="ru-RU" sz="1200" dirty="0"/>
              <a:t> </a:t>
            </a:r>
            <a:r>
              <a:rPr lang="ru-RU" sz="1200" dirty="0" err="1"/>
              <a:t>әзерлек</a:t>
            </a:r>
            <a:r>
              <a:rPr lang="ru-RU" sz="1200" dirty="0"/>
              <a:t> </a:t>
            </a:r>
            <a:r>
              <a:rPr lang="ru-RU" sz="1200" dirty="0" err="1"/>
              <a:t>инде</a:t>
            </a:r>
            <a:r>
              <a:rPr lang="ru-RU" sz="1200" dirty="0"/>
              <a:t> </a:t>
            </a:r>
            <a:r>
              <a:rPr lang="ru-RU" sz="1200" dirty="0" err="1"/>
              <a:t>дүшәмбе</a:t>
            </a:r>
            <a:r>
              <a:rPr lang="ru-RU" sz="1200" dirty="0"/>
              <a:t> </a:t>
            </a:r>
            <a:r>
              <a:rPr lang="ru-RU" sz="1200" dirty="0" err="1"/>
              <a:t>көнне</a:t>
            </a:r>
            <a:r>
              <a:rPr lang="ru-RU" sz="1200" dirty="0"/>
              <a:t> </a:t>
            </a:r>
            <a:r>
              <a:rPr lang="ru-RU" sz="1200" dirty="0" err="1"/>
              <a:t>үк</a:t>
            </a:r>
            <a:r>
              <a:rPr lang="ru-RU" sz="1200" dirty="0"/>
              <a:t> </a:t>
            </a:r>
            <a:r>
              <a:rPr lang="ru-RU" sz="1200" dirty="0" err="1"/>
              <a:t>башланган</a:t>
            </a:r>
            <a:r>
              <a:rPr lang="ru-RU" sz="1200" dirty="0"/>
              <a:t> </a:t>
            </a:r>
            <a:r>
              <a:rPr lang="ru-RU" sz="1200" dirty="0" err="1"/>
              <a:t>иде</a:t>
            </a:r>
            <a:r>
              <a:rPr lang="ru-RU" sz="1200" dirty="0"/>
              <a:t>. 1 </a:t>
            </a:r>
            <a:r>
              <a:rPr lang="ru-RU" sz="1200" dirty="0" err="1"/>
              <a:t>нче</a:t>
            </a:r>
            <a:r>
              <a:rPr lang="ru-RU" sz="1200" dirty="0"/>
              <a:t> </a:t>
            </a:r>
            <a:r>
              <a:rPr lang="ru-RU" sz="1200" dirty="0" err="1"/>
              <a:t>сыйныф</a:t>
            </a:r>
            <a:r>
              <a:rPr lang="ru-RU" sz="1200" dirty="0"/>
              <a:t> </a:t>
            </a:r>
            <a:r>
              <a:rPr lang="ru-RU" sz="1200" dirty="0" err="1"/>
              <a:t>укучылары</a:t>
            </a:r>
            <a:r>
              <a:rPr lang="ru-RU" sz="1200" dirty="0"/>
              <a:t> </a:t>
            </a:r>
            <a:r>
              <a:rPr lang="ru-RU" sz="1200" dirty="0" err="1"/>
              <a:t>бик</a:t>
            </a:r>
            <a:r>
              <a:rPr lang="ru-RU" sz="1200" dirty="0"/>
              <a:t> </a:t>
            </a:r>
            <a:r>
              <a:rPr lang="ru-RU" sz="1200" dirty="0" err="1"/>
              <a:t>кызыксынып</a:t>
            </a:r>
            <a:r>
              <a:rPr lang="ru-RU" sz="1200" dirty="0"/>
              <a:t> </a:t>
            </a:r>
            <a:r>
              <a:rPr lang="ru-RU" sz="1200" dirty="0" err="1"/>
              <a:t>мәктәп</a:t>
            </a:r>
            <a:r>
              <a:rPr lang="ru-RU" sz="1200" dirty="0"/>
              <a:t> </a:t>
            </a:r>
            <a:r>
              <a:rPr lang="ru-RU" sz="1200" dirty="0" err="1"/>
              <a:t>музеена</a:t>
            </a:r>
            <a:r>
              <a:rPr lang="ru-RU" sz="1200" dirty="0"/>
              <a:t> экскурсия </a:t>
            </a:r>
            <a:r>
              <a:rPr lang="ru-RU" sz="1200" dirty="0" err="1"/>
              <a:t>ясадылар</a:t>
            </a:r>
            <a:r>
              <a:rPr lang="ru-RU" sz="1200" dirty="0"/>
              <a:t>. 2 </a:t>
            </a:r>
            <a:r>
              <a:rPr lang="ru-RU" sz="1200" dirty="0" err="1"/>
              <a:t>нче</a:t>
            </a:r>
            <a:r>
              <a:rPr lang="ru-RU" sz="1200" dirty="0"/>
              <a:t> </a:t>
            </a:r>
            <a:r>
              <a:rPr lang="ru-RU" sz="1200" dirty="0" err="1"/>
              <a:t>сыйныфлар</a:t>
            </a:r>
            <a:r>
              <a:rPr lang="ru-RU" sz="1200" dirty="0"/>
              <a:t> </a:t>
            </a:r>
            <a:r>
              <a:rPr lang="ru-RU" sz="1200" dirty="0" err="1"/>
              <a:t>Г.Тукай</a:t>
            </a:r>
            <a:r>
              <a:rPr lang="ru-RU" sz="1200" dirty="0"/>
              <a:t> </a:t>
            </a:r>
            <a:r>
              <a:rPr lang="ru-RU" sz="1200" dirty="0" err="1"/>
              <a:t>әсәрләре</a:t>
            </a:r>
            <a:r>
              <a:rPr lang="ru-RU" sz="1200" dirty="0"/>
              <a:t> </a:t>
            </a:r>
            <a:r>
              <a:rPr lang="ru-RU" sz="1200" dirty="0" err="1"/>
              <a:t>буенча</a:t>
            </a:r>
            <a:r>
              <a:rPr lang="ru-RU" sz="1200" dirty="0"/>
              <a:t> </a:t>
            </a:r>
            <a:r>
              <a:rPr lang="ru-RU" sz="1200" dirty="0" err="1"/>
              <a:t>эшләнгән</a:t>
            </a:r>
            <a:r>
              <a:rPr lang="ru-RU" sz="1200" dirty="0"/>
              <a:t> пьеса </a:t>
            </a:r>
            <a:r>
              <a:rPr lang="ru-RU" sz="1200" dirty="0" err="1"/>
              <a:t>карадылар</a:t>
            </a:r>
            <a:r>
              <a:rPr lang="ru-RU" sz="1200" dirty="0"/>
              <a:t>. </a:t>
            </a:r>
            <a:r>
              <a:rPr lang="ru-RU" sz="1200" dirty="0" err="1"/>
              <a:t>Артислары</a:t>
            </a:r>
            <a:r>
              <a:rPr lang="ru-RU" sz="1200" dirty="0"/>
              <a:t> да </a:t>
            </a:r>
            <a:r>
              <a:rPr lang="ru-RU" sz="1200" dirty="0" err="1"/>
              <a:t>бик</a:t>
            </a:r>
            <a:r>
              <a:rPr lang="ru-RU" sz="1200" dirty="0"/>
              <a:t> </a:t>
            </a:r>
            <a:r>
              <a:rPr lang="ru-RU" sz="1200" dirty="0" err="1"/>
              <a:t>ошады</a:t>
            </a:r>
            <a:r>
              <a:rPr lang="ru-RU" sz="1200" dirty="0"/>
              <a:t>, 6 </a:t>
            </a:r>
            <a:r>
              <a:rPr lang="ru-RU" sz="1200" dirty="0" err="1"/>
              <a:t>нчы</a:t>
            </a:r>
            <a:r>
              <a:rPr lang="ru-RU" sz="1200" dirty="0"/>
              <a:t> </a:t>
            </a:r>
            <a:r>
              <a:rPr lang="ru-RU" sz="1200" dirty="0" err="1"/>
              <a:t>сыйныф</a:t>
            </a:r>
            <a:r>
              <a:rPr lang="ru-RU" sz="1200" dirty="0"/>
              <a:t> </a:t>
            </a:r>
            <a:r>
              <a:rPr lang="ru-RU" sz="1200" dirty="0" err="1"/>
              <a:t>укучылары</a:t>
            </a:r>
            <a:r>
              <a:rPr lang="ru-RU" sz="1200" dirty="0"/>
              <a:t> </a:t>
            </a:r>
            <a:r>
              <a:rPr lang="ru-RU" sz="1200" dirty="0" err="1"/>
              <a:t>иде</a:t>
            </a:r>
            <a:r>
              <a:rPr lang="ru-RU" sz="1200" dirty="0"/>
              <a:t>!</a:t>
            </a:r>
          </a:p>
          <a:p>
            <a:pPr fontAlgn="base"/>
            <a:r>
              <a:rPr lang="ru-RU" sz="1200" dirty="0" err="1"/>
              <a:t>Атна</a:t>
            </a:r>
            <a:r>
              <a:rPr lang="ru-RU" sz="1200" dirty="0"/>
              <a:t> </a:t>
            </a:r>
            <a:r>
              <a:rPr lang="ru-RU" sz="1200" dirty="0" err="1"/>
              <a:t>буена</a:t>
            </a:r>
            <a:r>
              <a:rPr lang="ru-RU" sz="1200" dirty="0"/>
              <a:t> </a:t>
            </a:r>
            <a:r>
              <a:rPr lang="ru-RU" sz="1200" dirty="0" err="1"/>
              <a:t>шигырь</a:t>
            </a:r>
            <a:r>
              <a:rPr lang="ru-RU" sz="1200" dirty="0"/>
              <a:t> </a:t>
            </a:r>
            <a:r>
              <a:rPr lang="ru-RU" sz="1200" dirty="0" err="1"/>
              <a:t>бәйгеләре</a:t>
            </a:r>
            <a:r>
              <a:rPr lang="ru-RU" sz="1200" dirty="0"/>
              <a:t>, </a:t>
            </a:r>
            <a:r>
              <a:rPr lang="ru-RU" sz="1200" dirty="0" err="1"/>
              <a:t>рәсем</a:t>
            </a:r>
            <a:r>
              <a:rPr lang="ru-RU" sz="1200" dirty="0"/>
              <a:t> һәм </a:t>
            </a:r>
            <a:r>
              <a:rPr lang="ru-RU" sz="1200" dirty="0" err="1"/>
              <a:t>плакатлар</a:t>
            </a:r>
            <a:r>
              <a:rPr lang="ru-RU" sz="1200" dirty="0"/>
              <a:t> </a:t>
            </a:r>
            <a:r>
              <a:rPr lang="ru-RU" sz="1200" dirty="0" err="1"/>
              <a:t>бәйгесе</a:t>
            </a:r>
            <a:r>
              <a:rPr lang="ru-RU" sz="1200" dirty="0"/>
              <a:t>, “</a:t>
            </a:r>
            <a:r>
              <a:rPr lang="ru-RU" sz="1200" dirty="0" err="1"/>
              <a:t>Дүр</a:t>
            </a:r>
            <a:r>
              <a:rPr lang="ru-RU" sz="1200" dirty="0"/>
              <a:t> </a:t>
            </a:r>
            <a:r>
              <a:rPr lang="ru-RU" sz="1200" dirty="0" err="1"/>
              <a:t>дус</a:t>
            </a:r>
            <a:r>
              <a:rPr lang="ru-RU" sz="1200" dirty="0"/>
              <a:t>”, “</a:t>
            </a:r>
            <a:r>
              <a:rPr lang="ru-RU" sz="1200" dirty="0" err="1"/>
              <a:t>Төремкәй</a:t>
            </a:r>
            <a:r>
              <a:rPr lang="ru-RU" sz="1200" dirty="0"/>
              <a:t>” </a:t>
            </a:r>
            <a:r>
              <a:rPr lang="ru-RU" sz="1200" dirty="0" err="1"/>
              <a:t>әкиятләрен</a:t>
            </a:r>
            <a:r>
              <a:rPr lang="ru-RU" sz="1200" dirty="0"/>
              <a:t> </a:t>
            </a:r>
            <a:r>
              <a:rPr lang="ru-RU" sz="1200" dirty="0" err="1"/>
              <a:t>сәхнәләштерү</a:t>
            </a:r>
            <a:r>
              <a:rPr lang="ru-RU" sz="1200" dirty="0"/>
              <a:t>, 11 </a:t>
            </a:r>
            <a:r>
              <a:rPr lang="ru-RU" sz="1200" dirty="0" err="1"/>
              <a:t>нче</a:t>
            </a:r>
            <a:r>
              <a:rPr lang="ru-RU" sz="1200" dirty="0"/>
              <a:t> </a:t>
            </a:r>
            <a:r>
              <a:rPr lang="ru-RU" sz="1200" dirty="0" err="1"/>
              <a:t>сыйныфлар</a:t>
            </a:r>
            <a:r>
              <a:rPr lang="ru-RU" sz="1200" dirty="0"/>
              <a:t> </a:t>
            </a:r>
            <a:r>
              <a:rPr lang="ru-RU" sz="1200" dirty="0" err="1"/>
              <a:t>башкаруында</a:t>
            </a:r>
            <a:r>
              <a:rPr lang="ru-RU" sz="1200" dirty="0"/>
              <a:t> </a:t>
            </a:r>
            <a:r>
              <a:rPr lang="ru-RU" sz="1200" dirty="0" err="1"/>
              <a:t>Ф.Яруллинның</a:t>
            </a:r>
            <a:r>
              <a:rPr lang="ru-RU" sz="1200" dirty="0"/>
              <a:t>  “</a:t>
            </a:r>
            <a:r>
              <a:rPr lang="ru-RU" sz="1200" dirty="0" err="1"/>
              <a:t>Кызларның</a:t>
            </a:r>
            <a:r>
              <a:rPr lang="ru-RU" sz="1200" dirty="0"/>
              <a:t> </a:t>
            </a:r>
            <a:r>
              <a:rPr lang="ru-RU" sz="1200" dirty="0" err="1"/>
              <a:t>кызганнары</a:t>
            </a:r>
            <a:r>
              <a:rPr lang="ru-RU" sz="1200" dirty="0"/>
              <a:t>” спектакле, </a:t>
            </a:r>
            <a:r>
              <a:rPr lang="ru-RU" sz="1200" dirty="0" err="1"/>
              <a:t>толерантлыкка</a:t>
            </a:r>
            <a:r>
              <a:rPr lang="ru-RU" sz="1200" dirty="0"/>
              <a:t> </a:t>
            </a:r>
            <a:r>
              <a:rPr lang="ru-RU" sz="1200" dirty="0" err="1"/>
              <a:t>багышланган</a:t>
            </a:r>
            <a:r>
              <a:rPr lang="ru-RU" sz="1200" dirty="0"/>
              <a:t> </a:t>
            </a:r>
            <a:r>
              <a:rPr lang="ru-RU" sz="1200" dirty="0" err="1"/>
              <a:t>радиотапшыру</a:t>
            </a:r>
            <a:r>
              <a:rPr lang="ru-RU" sz="1200" dirty="0"/>
              <a:t>, </a:t>
            </a:r>
            <a:r>
              <a:rPr lang="ru-RU" sz="1200" dirty="0" err="1"/>
              <a:t>проектлар</a:t>
            </a:r>
            <a:r>
              <a:rPr lang="ru-RU" sz="1200" dirty="0"/>
              <a:t> </a:t>
            </a:r>
            <a:r>
              <a:rPr lang="ru-RU" sz="1200" dirty="0" err="1"/>
              <a:t>яклау</a:t>
            </a:r>
            <a:r>
              <a:rPr lang="ru-RU" sz="1200" dirty="0"/>
              <a:t>, </a:t>
            </a:r>
            <a:r>
              <a:rPr lang="ru-RU" sz="1200" dirty="0" err="1"/>
              <a:t>тәнәфестә</a:t>
            </a:r>
            <a:r>
              <a:rPr lang="ru-RU" sz="1200" dirty="0"/>
              <a:t> </a:t>
            </a:r>
            <a:r>
              <a:rPr lang="ru-RU" sz="1200" dirty="0" err="1"/>
              <a:t>татарча</a:t>
            </a:r>
            <a:r>
              <a:rPr lang="ru-RU" sz="1200" dirty="0"/>
              <a:t> </a:t>
            </a:r>
            <a:r>
              <a:rPr lang="ru-RU" sz="1200" dirty="0" err="1"/>
              <a:t>мультфильмнар</a:t>
            </a:r>
            <a:r>
              <a:rPr lang="ru-RU" sz="1200" dirty="0"/>
              <a:t> </a:t>
            </a:r>
            <a:r>
              <a:rPr lang="ru-RU" sz="1200" dirty="0" err="1"/>
              <a:t>карау</a:t>
            </a:r>
            <a:r>
              <a:rPr lang="ru-RU" sz="1200" dirty="0"/>
              <a:t>  </a:t>
            </a:r>
            <a:r>
              <a:rPr lang="ru-RU" sz="1200" dirty="0" err="1"/>
              <a:t>бик</a:t>
            </a:r>
            <a:r>
              <a:rPr lang="ru-RU" sz="1200" dirty="0"/>
              <a:t> </a:t>
            </a:r>
            <a:r>
              <a:rPr lang="ru-RU" sz="1200" dirty="0" err="1"/>
              <a:t>оешкан</a:t>
            </a:r>
            <a:r>
              <a:rPr lang="ru-RU" sz="1200" dirty="0"/>
              <a:t> </a:t>
            </a:r>
            <a:r>
              <a:rPr lang="ru-RU" sz="1200" dirty="0" err="1"/>
              <a:t>төстә</a:t>
            </a:r>
            <a:r>
              <a:rPr lang="ru-RU" sz="1200" dirty="0"/>
              <a:t> һәм күңелле </a:t>
            </a:r>
            <a:r>
              <a:rPr lang="ru-RU" sz="1200" dirty="0" err="1"/>
              <a:t>итеп</a:t>
            </a:r>
            <a:r>
              <a:rPr lang="ru-RU" sz="1200" dirty="0"/>
              <a:t> </a:t>
            </a:r>
            <a:r>
              <a:rPr lang="ru-RU" sz="1200" dirty="0" err="1"/>
              <a:t>үрелеп</a:t>
            </a:r>
            <a:r>
              <a:rPr lang="ru-RU" sz="1200" dirty="0"/>
              <a:t> </a:t>
            </a:r>
            <a:r>
              <a:rPr lang="ru-RU" sz="1200" dirty="0" err="1"/>
              <a:t>бардылар</a:t>
            </a:r>
            <a:r>
              <a:rPr lang="ru-RU" sz="1200" dirty="0"/>
              <a:t>.</a:t>
            </a:r>
          </a:p>
          <a:p>
            <a:pPr fontAlgn="base"/>
            <a:r>
              <a:rPr lang="ru-RU" sz="1200" dirty="0"/>
              <a:t>      19 </a:t>
            </a:r>
            <a:r>
              <a:rPr lang="ru-RU" sz="1200" dirty="0" err="1"/>
              <a:t>төрле</a:t>
            </a:r>
            <a:r>
              <a:rPr lang="ru-RU" sz="1200" dirty="0"/>
              <a:t> </a:t>
            </a:r>
            <a:r>
              <a:rPr lang="ru-RU" sz="1200" dirty="0" err="1"/>
              <a:t>милләт</a:t>
            </a:r>
            <a:r>
              <a:rPr lang="ru-RU" sz="1200" dirty="0"/>
              <a:t> </a:t>
            </a:r>
            <a:r>
              <a:rPr lang="ru-RU" sz="1200" dirty="0" err="1"/>
              <a:t>вәкиле</a:t>
            </a:r>
            <a:r>
              <a:rPr lang="ru-RU" sz="1200" dirty="0"/>
              <a:t> </a:t>
            </a:r>
            <a:r>
              <a:rPr lang="ru-RU" sz="1200" dirty="0" err="1"/>
              <a:t>укыган</a:t>
            </a:r>
            <a:r>
              <a:rPr lang="ru-RU" sz="1200" dirty="0"/>
              <a:t> </a:t>
            </a:r>
            <a:r>
              <a:rPr lang="ru-RU" sz="1200" dirty="0" err="1"/>
              <a:t>мәктәбебездә</a:t>
            </a:r>
            <a:r>
              <a:rPr lang="ru-RU" sz="1200" dirty="0"/>
              <a:t> </a:t>
            </a:r>
            <a:r>
              <a:rPr lang="ru-RU" sz="1200" dirty="0" err="1"/>
              <a:t>укучылар</a:t>
            </a:r>
            <a:r>
              <a:rPr lang="ru-RU" sz="1200" dirty="0"/>
              <a:t> </a:t>
            </a:r>
            <a:r>
              <a:rPr lang="ru-RU" sz="1200" dirty="0" err="1"/>
              <a:t>арасында</a:t>
            </a:r>
            <a:r>
              <a:rPr lang="ru-RU" sz="1200" dirty="0"/>
              <a:t> </a:t>
            </a:r>
            <a:r>
              <a:rPr lang="ru-RU" sz="1200" dirty="0" err="1"/>
              <a:t>булган</a:t>
            </a:r>
            <a:r>
              <a:rPr lang="ru-RU" sz="1200" dirty="0"/>
              <a:t> </a:t>
            </a:r>
            <a:r>
              <a:rPr lang="ru-RU" sz="1200" dirty="0" err="1"/>
              <a:t>дустанә</a:t>
            </a:r>
            <a:r>
              <a:rPr lang="ru-RU" sz="1200" dirty="0"/>
              <a:t> </a:t>
            </a:r>
            <a:r>
              <a:rPr lang="ru-RU" sz="1200" dirty="0" err="1"/>
              <a:t>мөнәсәбәт</a:t>
            </a:r>
            <a:r>
              <a:rPr lang="ru-RU" sz="1200" dirty="0"/>
              <a:t> </a:t>
            </a:r>
            <a:r>
              <a:rPr lang="ru-RU" sz="1200" dirty="0" err="1"/>
              <a:t>йөрәкләргә</a:t>
            </a:r>
            <a:r>
              <a:rPr lang="ru-RU" sz="1200" dirty="0"/>
              <a:t>  </a:t>
            </a:r>
            <a:r>
              <a:rPr lang="ru-RU" sz="1200" dirty="0" err="1"/>
              <a:t>якты</a:t>
            </a:r>
            <a:r>
              <a:rPr lang="ru-RU" sz="1200" dirty="0"/>
              <a:t> </a:t>
            </a:r>
            <a:r>
              <a:rPr lang="ru-RU" sz="1200" dirty="0" err="1"/>
              <a:t>нур</a:t>
            </a:r>
            <a:r>
              <a:rPr lang="ru-RU" sz="1200" dirty="0"/>
              <a:t> </a:t>
            </a:r>
            <a:r>
              <a:rPr lang="ru-RU" sz="1200" dirty="0" err="1"/>
              <a:t>өсти</a:t>
            </a:r>
            <a:r>
              <a:rPr lang="ru-RU" sz="1200" dirty="0"/>
              <a:t>. </a:t>
            </a:r>
            <a:r>
              <a:rPr lang="ru-RU" sz="1200" dirty="0" err="1"/>
              <a:t>Киләчәктә</a:t>
            </a:r>
            <a:r>
              <a:rPr lang="ru-RU" sz="1200" dirty="0"/>
              <a:t> </a:t>
            </a:r>
            <a:r>
              <a:rPr lang="ru-RU" sz="1200" dirty="0" err="1"/>
              <a:t>дә</a:t>
            </a:r>
            <a:r>
              <a:rPr lang="ru-RU" sz="1200" dirty="0"/>
              <a:t> </a:t>
            </a:r>
            <a:r>
              <a:rPr lang="ru-RU" sz="1200" dirty="0" err="1"/>
              <a:t>халыклар</a:t>
            </a:r>
            <a:r>
              <a:rPr lang="ru-RU" sz="1200" dirty="0"/>
              <a:t> </a:t>
            </a:r>
            <a:r>
              <a:rPr lang="ru-RU" sz="1200" dirty="0" err="1"/>
              <a:t>арасындагы</a:t>
            </a:r>
            <a:r>
              <a:rPr lang="ru-RU" sz="1200" dirty="0"/>
              <a:t> </a:t>
            </a:r>
            <a:r>
              <a:rPr lang="ru-RU" sz="1200" dirty="0" err="1"/>
              <a:t>татулык</a:t>
            </a:r>
            <a:r>
              <a:rPr lang="ru-RU" sz="1200" dirty="0"/>
              <a:t> </a:t>
            </a:r>
            <a:r>
              <a:rPr lang="ru-RU" sz="1200" dirty="0" err="1"/>
              <a:t>күңелләргә</a:t>
            </a:r>
            <a:r>
              <a:rPr lang="ru-RU" sz="1200" dirty="0"/>
              <a:t> </a:t>
            </a:r>
            <a:r>
              <a:rPr lang="ru-RU" sz="1200" dirty="0" err="1"/>
              <a:t>җылылык</a:t>
            </a:r>
            <a:r>
              <a:rPr lang="ru-RU" sz="1200" dirty="0"/>
              <a:t> </a:t>
            </a:r>
            <a:r>
              <a:rPr lang="ru-RU" sz="1200" dirty="0" err="1"/>
              <a:t>биреп</a:t>
            </a:r>
            <a:r>
              <a:rPr lang="ru-RU" sz="1200" dirty="0"/>
              <a:t> </a:t>
            </a:r>
            <a:r>
              <a:rPr lang="ru-RU" sz="1200" dirty="0" err="1"/>
              <a:t>торыр</a:t>
            </a:r>
            <a:r>
              <a:rPr lang="ru-RU" sz="1200" dirty="0"/>
              <a:t> </a:t>
            </a:r>
            <a:r>
              <a:rPr lang="ru-RU" sz="1200" dirty="0" err="1"/>
              <a:t>диеп</a:t>
            </a:r>
            <a:r>
              <a:rPr lang="ru-RU" sz="1200" dirty="0"/>
              <a:t> </a:t>
            </a:r>
            <a:r>
              <a:rPr lang="ru-RU" sz="1200" dirty="0" err="1"/>
              <a:t>ышанасы</a:t>
            </a:r>
            <a:r>
              <a:rPr lang="ru-RU" sz="1200" dirty="0"/>
              <a:t> </a:t>
            </a:r>
            <a:r>
              <a:rPr lang="ru-RU" sz="1200" dirty="0" err="1"/>
              <a:t>килә</a:t>
            </a:r>
            <a:r>
              <a:rPr lang="ru-RU" sz="1200" dirty="0"/>
              <a:t>.</a:t>
            </a:r>
          </a:p>
          <a:p>
            <a:pPr fontAlgn="base"/>
            <a:r>
              <a:rPr lang="ru-RU" sz="1200" dirty="0"/>
              <a:t> </a:t>
            </a:r>
          </a:p>
          <a:p>
            <a:pPr fontAlgn="base"/>
            <a:r>
              <a:rPr lang="ru-RU" sz="1200" dirty="0" smtClean="0"/>
              <a:t>         В </a:t>
            </a:r>
            <a:r>
              <a:rPr lang="ru-RU" sz="1200" dirty="0"/>
              <a:t>рамках Дня родного языка в школе № 24 прошли разные мероприятия. С акцией “Я говорю по-татарски “ мы встретили всех, кто пришел в школу. Учащиеся, одетые в национальные костюмы татарского и кавказского народов, подарили посетителям не только хорошее настроение, но и эмблему акции, и зажигательные танцы. Многие наши учителя  охотно присоединились к играм и  танцам. После первого урока мероприятия продолжались на втором этаже. Была проведена игра “Один ответ на тысячи вопросов”, посвященная 100-летию ТАССР. За каждый правильный ответ участники получали сладкие призы.</a:t>
            </a:r>
          </a:p>
          <a:p>
            <a:pPr fontAlgn="base"/>
            <a:r>
              <a:rPr lang="ru-RU" sz="1200" dirty="0"/>
              <a:t>    Подготовка к 21 февраля – Международному дню родного языка началась уже с понедельника. Ученики первого класса с интересом посетили школьный музей. Вторые классы посмотрели пьесу по произведениям Г. Тукая. Очень понравились и артисты, ученики 6 класса!</a:t>
            </a:r>
          </a:p>
          <a:p>
            <a:pPr fontAlgn="base"/>
            <a:r>
              <a:rPr lang="ru-RU" sz="1200" dirty="0"/>
              <a:t>        Организованные в течение недели конкурсы стихов, конкурс рисунков и плакатов, инсценировка сказок “Четыре друга”, “Теремок”, спектакль Ф. </a:t>
            </a:r>
            <a:r>
              <a:rPr lang="ru-RU" sz="1200" dirty="0" err="1"/>
              <a:t>Яруллина</a:t>
            </a:r>
            <a:r>
              <a:rPr lang="ru-RU" sz="1200" dirty="0"/>
              <a:t> “Горячие девушки” в исполнении 11 классов,  удачно переплетались с радиопередачей о родных языках, с защитой проектов, с просмотром на переменах мультфильмов на татарском языке.</a:t>
            </a:r>
          </a:p>
          <a:p>
            <a:pPr fontAlgn="base"/>
            <a:r>
              <a:rPr lang="ru-RU" sz="1200" dirty="0"/>
              <a:t>        В нашей школе, где обучаются 19 представителей разных национальностей, дружеские отношения между учащимися вселяют в души  светлые нотки. Хочется верить, что и впредь мир и дружба между народами будут радовать сердца.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42" y="3682063"/>
            <a:ext cx="2025325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ПК\Desktop\атналык фотолары\IMG-20200221-WA0045 (1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60" y="7762867"/>
            <a:ext cx="2211700" cy="124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К\Desktop\атналык фотолары\20200221_12285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06" y="7681359"/>
            <a:ext cx="1794482" cy="135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488" y="3866385"/>
            <a:ext cx="1714115" cy="185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476" y="2085740"/>
            <a:ext cx="1360958" cy="1578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469561" y="1290725"/>
            <a:ext cx="822994" cy="6495504"/>
          </a:xfrm>
        </p:spPr>
        <p:txBody>
          <a:bodyPr/>
          <a:lstStyle/>
          <a:p>
            <a:pPr marL="82296" indent="0">
              <a:buNone/>
            </a:pP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3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7" y="611565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4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5" y="7999586"/>
            <a:ext cx="6066275" cy="1130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t-RU" dirty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5" y="8102309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Бикмухаметова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49592" y="1663180"/>
            <a:ext cx="324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       </a:t>
            </a:r>
            <a:endParaRPr lang="ru-RU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764707" y="3141414"/>
            <a:ext cx="6093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3082" name="Picture 10" descr="C:\Program Files\Microsoft Office\MEDIA\OFFICE14\Lines\BD21324_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49" y="3779912"/>
            <a:ext cx="5985854" cy="8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3" descr="C:\Users\ПК\Desktop\53346216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45" y="8025795"/>
            <a:ext cx="1539550" cy="104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1423" y="34933"/>
            <a:ext cx="495813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b="1" u="sng" dirty="0"/>
              <a:t>Как защититься от нового </a:t>
            </a:r>
            <a:r>
              <a:rPr lang="ru-RU" sz="1200" b="1" u="sng" dirty="0" err="1"/>
              <a:t>коронавируса</a:t>
            </a:r>
            <a:r>
              <a:rPr lang="ru-RU" sz="1200" b="1" u="sng" dirty="0"/>
              <a:t> - советы и профилактика</a:t>
            </a: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dirty="0" smtClean="0"/>
              <a:t>Главной </a:t>
            </a:r>
            <a:r>
              <a:rPr lang="ru-RU" sz="1200" dirty="0"/>
              <a:t>темой мировых новостей в последние дни стал новый </a:t>
            </a:r>
            <a:r>
              <a:rPr lang="ru-RU" sz="1200" dirty="0" err="1"/>
              <a:t>коронавирус</a:t>
            </a:r>
            <a:r>
              <a:rPr lang="ru-RU" sz="1200" dirty="0"/>
              <a:t>, зафиксированный сначала в китайском городе Ухань, а позже появившийся в других городах и даже странах</a:t>
            </a:r>
            <a:br>
              <a:rPr lang="ru-RU" sz="1200" dirty="0"/>
            </a:br>
            <a:r>
              <a:rPr lang="ru-RU" sz="1200" dirty="0"/>
              <a:t>Профилактика нового </a:t>
            </a:r>
            <a:r>
              <a:rPr lang="ru-RU" sz="1200" dirty="0" err="1"/>
              <a:t>коронавируса</a:t>
            </a:r>
            <a:r>
              <a:rPr lang="ru-RU" sz="1200" dirty="0"/>
              <a:t> – такая же, как и от других болезней. Эти простые правила лучше соблюдать регулярно:</a:t>
            </a:r>
          </a:p>
          <a:p>
            <a:pPr fontAlgn="base"/>
            <a:r>
              <a:rPr lang="ru-RU" sz="1200" dirty="0" smtClean="0"/>
              <a:t>- </a:t>
            </a:r>
            <a:r>
              <a:rPr lang="ru-RU" sz="1200" dirty="0"/>
              <a:t>Мойте руки с мылом и водой не менее 20 секунд. Можете также использовать дезинфицирующее средство.</a:t>
            </a:r>
          </a:p>
          <a:p>
            <a:pPr fontAlgn="base"/>
            <a:r>
              <a:rPr lang="ru-RU" sz="1200" dirty="0"/>
              <a:t>- Старайтесь не касаться немытыми руками глаз, носа и рта.</a:t>
            </a:r>
          </a:p>
          <a:p>
            <a:pPr fontAlgn="base"/>
            <a:r>
              <a:rPr lang="ru-RU" sz="1200" dirty="0"/>
              <a:t>- Избегайте тесного контакта с заболевшими людьми.</a:t>
            </a:r>
          </a:p>
          <a:p>
            <a:pPr fontAlgn="base"/>
            <a:r>
              <a:rPr lang="ru-RU" sz="1200" dirty="0"/>
              <a:t>- Если вы заболели – оставайтесь дома, чтобы не заразить окружающих.</a:t>
            </a:r>
          </a:p>
          <a:p>
            <a:pPr fontAlgn="base"/>
            <a:r>
              <a:rPr lang="ru-RU" sz="1200" dirty="0"/>
              <a:t>- Если вы кашляете или чихаете – прикрывайтесь салфеткой или, в крайнем случае, локтем, но никак не ладонью.</a:t>
            </a:r>
          </a:p>
          <a:p>
            <a:pPr fontAlgn="base"/>
            <a:r>
              <a:rPr lang="ru-RU" sz="1200" dirty="0"/>
              <a:t>- Проводите уборку и очищайте поверхности, к которым часто прикасаетесь.</a:t>
            </a:r>
          </a:p>
          <a:p>
            <a:pPr fontAlgn="base"/>
            <a:r>
              <a:rPr lang="ru-RU" sz="1200" dirty="0"/>
              <a:t>Вопрос о том, имеет ли смысл носить медицинскую маску, остается открытым: они действительно снижают риск "подхватить" любой вирус. Маски нужно регулярно менять и утилизировать, но, как утверждают врачи, привычные меры профилактики и гигиены могут быть более эффективны.</a:t>
            </a:r>
          </a:p>
          <a:p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pic>
        <p:nvPicPr>
          <p:cNvPr id="1026" name="Picture 2" descr="C:\Users\ПК\Pictures\bacteria-156869_960_72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216" y="34932"/>
            <a:ext cx="1484781" cy="1512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74769" y="3923928"/>
            <a:ext cx="452281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Дорогие наши и любимые </a:t>
            </a:r>
            <a:r>
              <a:rPr lang="ru-RU" sz="1400" b="1" dirty="0" smtClean="0">
                <a:solidFill>
                  <a:srgbClr val="FF0000"/>
                </a:solidFill>
              </a:rPr>
              <a:t>женщины!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П</a:t>
            </a:r>
            <a:r>
              <a:rPr lang="ru-RU" sz="1400" b="1" dirty="0" smtClean="0">
                <a:solidFill>
                  <a:srgbClr val="FF0000"/>
                </a:solidFill>
              </a:rPr>
              <a:t>оздравляем </a:t>
            </a:r>
            <a:r>
              <a:rPr lang="ru-RU" sz="1400" b="1" dirty="0">
                <a:solidFill>
                  <a:srgbClr val="FF0000"/>
                </a:solidFill>
              </a:rPr>
              <a:t>вас с наступающим 8 Марта! Желаем вам искренности, взаимности, тепла, любви, понимания. Поддержки, нежных объятий, крепкого здоровья, свершений и радости, улыбок и хорошего настроения! Будьте счастливы!</a:t>
            </a:r>
            <a:br>
              <a:rPr lang="ru-RU" sz="1400" b="1" dirty="0">
                <a:solidFill>
                  <a:srgbClr val="FF0000"/>
                </a:solidFill>
              </a:rPr>
            </a:b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7222" y="5718899"/>
            <a:ext cx="29523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В преддверии 8 Марта</a:t>
            </a:r>
            <a:br>
              <a:rPr lang="ru-RU" sz="1400" b="1" dirty="0"/>
            </a:br>
            <a:r>
              <a:rPr lang="ru-RU" sz="1400" b="1" dirty="0"/>
              <a:t>Желаю солнца и весны,</a:t>
            </a:r>
            <a:br>
              <a:rPr lang="ru-RU" sz="1400" b="1" dirty="0"/>
            </a:br>
            <a:r>
              <a:rPr lang="ru-RU" sz="1400" b="1" dirty="0"/>
              <a:t>Неугомонных птичьих трелей,</a:t>
            </a:r>
            <a:br>
              <a:rPr lang="ru-RU" sz="1400" b="1" dirty="0"/>
            </a:br>
            <a:r>
              <a:rPr lang="ru-RU" sz="1400" b="1" dirty="0"/>
              <a:t>Любви, надежды, красоты.</a:t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>Весеннего вам обновления,</a:t>
            </a:r>
            <a:br>
              <a:rPr lang="ru-RU" sz="1400" b="1" dirty="0"/>
            </a:br>
            <a:r>
              <a:rPr lang="ru-RU" sz="1400" b="1" dirty="0"/>
              <a:t>И радости, и волшебства,</a:t>
            </a:r>
            <a:br>
              <a:rPr lang="ru-RU" sz="1400" b="1" dirty="0"/>
            </a:br>
            <a:r>
              <a:rPr lang="ru-RU" sz="1400" b="1" dirty="0"/>
              <a:t>Приподнятого настроения —</a:t>
            </a:r>
            <a:br>
              <a:rPr lang="ru-RU" sz="1400" b="1" dirty="0"/>
            </a:br>
            <a:r>
              <a:rPr lang="ru-RU" sz="1400" b="1" dirty="0"/>
              <a:t>Сегодня, завтра и всегда!</a:t>
            </a:r>
            <a:br>
              <a:rPr lang="ru-RU" sz="1400" b="1" dirty="0"/>
            </a:br>
            <a:endParaRPr lang="ru-RU" sz="1400" b="1" dirty="0"/>
          </a:p>
        </p:txBody>
      </p:sp>
      <p:sp>
        <p:nvSpPr>
          <p:cNvPr id="14" name="Овал 13"/>
          <p:cNvSpPr/>
          <p:nvPr/>
        </p:nvSpPr>
        <p:spPr>
          <a:xfrm>
            <a:off x="6309320" y="8748464"/>
            <a:ext cx="442528" cy="3195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572" y="8025795"/>
            <a:ext cx="1283788" cy="1048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02" y="5436096"/>
            <a:ext cx="2732268" cy="234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2491</TotalTime>
  <Words>483</Words>
  <Application>Microsoft Office PowerPoint</Application>
  <PresentationFormat>Экран (4:3)</PresentationFormat>
  <Paragraphs>100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Лилия</cp:lastModifiedBy>
  <cp:revision>266</cp:revision>
  <cp:lastPrinted>2016-02-13T10:54:32Z</cp:lastPrinted>
  <dcterms:created xsi:type="dcterms:W3CDTF">2013-09-28T04:10:37Z</dcterms:created>
  <dcterms:modified xsi:type="dcterms:W3CDTF">2020-03-05T21:20:01Z</dcterms:modified>
</cp:coreProperties>
</file>